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2376487"/>
            <a:ext cx="889635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3501008"/>
            <a:ext cx="346710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828" y="1340768"/>
            <a:ext cx="1164907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043112"/>
            <a:ext cx="112109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077072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23987"/>
            <a:ext cx="116586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5013176"/>
            <a:ext cx="889635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548680"/>
            <a:ext cx="4489872" cy="425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3573016"/>
            <a:ext cx="344805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1628800"/>
            <a:ext cx="115347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476500"/>
            <a:ext cx="1113472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645024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3248" cy="53755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301208"/>
            <a:ext cx="230425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3661"/>
            <a:ext cx="1162050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2259"/>
          <a:stretch/>
        </p:blipFill>
        <p:spPr>
          <a:xfrm>
            <a:off x="983432" y="4797152"/>
            <a:ext cx="10706100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680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501008"/>
            <a:ext cx="2257425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41277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4046934"/>
            <a:ext cx="2666427" cy="26224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39" y="1268760"/>
            <a:ext cx="1164907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3284984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2114550"/>
            <a:ext cx="950595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3048719"/>
            <a:ext cx="514350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41" y="1340768"/>
            <a:ext cx="117824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394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5589240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2575"/>
            <a:ext cx="116586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537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838174"/>
            <a:ext cx="6120680" cy="59031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3762375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838174"/>
            <a:ext cx="6264696" cy="584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628900"/>
            <a:ext cx="1082992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90737"/>
            <a:ext cx="108204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31199"/>
            <a:ext cx="6408712" cy="65101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31198"/>
            <a:ext cx="6595604" cy="651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09687"/>
            <a:ext cx="104394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81162"/>
            <a:ext cx="116109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42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4293096"/>
            <a:ext cx="103681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585" y="5301208"/>
            <a:ext cx="9633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489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1" y="4293096"/>
            <a:ext cx="44402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0081" y="5301208"/>
            <a:ext cx="45478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3034" r="46001" b="1"/>
          <a:stretch/>
        </p:blipFill>
        <p:spPr>
          <a:xfrm>
            <a:off x="407368" y="1484784"/>
            <a:ext cx="4608512" cy="6244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836712"/>
            <a:ext cx="5823002" cy="59151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276872"/>
            <a:ext cx="3857625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3952" y="836712"/>
            <a:ext cx="5992814" cy="591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47937"/>
            <a:ext cx="1173480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504" y="3239173"/>
            <a:ext cx="66316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504" y="3991526"/>
            <a:ext cx="6919640" cy="23593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71625"/>
            <a:ext cx="115728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284984"/>
            <a:ext cx="32194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76450"/>
            <a:ext cx="111252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07707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40770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2025-12-17T11:44:26Z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